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3"/>
  </p:notesMasterIdLst>
  <p:sldIdLst>
    <p:sldId id="262" r:id="rId2"/>
  </p:sldIdLst>
  <p:sldSz cx="10972800" cy="7315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BAD6"/>
    <a:srgbClr val="5695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705"/>
  </p:normalViewPr>
  <p:slideViewPr>
    <p:cSldViewPr snapToGrid="0" snapToObjects="1">
      <p:cViewPr>
        <p:scale>
          <a:sx n="104" d="100"/>
          <a:sy n="104" d="100"/>
        </p:scale>
        <p:origin x="119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A544B8-401F-5D40-A792-BF9A1F56FD5F}" type="datetimeFigureOut">
              <a:rPr lang="en-US" smtClean="0"/>
              <a:t>1/24/21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28E10D-7D86-ED40-8E74-A28172E89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72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14425" y="1143000"/>
            <a:ext cx="46291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6 out of 30 so far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CA2E4A-BD01-BA4C-B1BB-E969A50D0B5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8472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1197187"/>
            <a:ext cx="9326880" cy="2546773"/>
          </a:xfrm>
        </p:spPr>
        <p:txBody>
          <a:bodyPr anchor="b"/>
          <a:lstStyle>
            <a:lvl1pPr algn="ctr"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42174"/>
            <a:ext cx="8229600" cy="1766146"/>
          </a:xfrm>
        </p:spPr>
        <p:txBody>
          <a:bodyPr/>
          <a:lstStyle>
            <a:lvl1pPr marL="0" indent="0" algn="ctr">
              <a:buNone/>
              <a:defRPr sz="2560"/>
            </a:lvl1pPr>
            <a:lvl2pPr marL="487695" indent="0" algn="ctr">
              <a:buNone/>
              <a:defRPr sz="2133"/>
            </a:lvl2pPr>
            <a:lvl3pPr marL="975390" indent="0" algn="ctr">
              <a:buNone/>
              <a:defRPr sz="1920"/>
            </a:lvl3pPr>
            <a:lvl4pPr marL="1463086" indent="0" algn="ctr">
              <a:buNone/>
              <a:defRPr sz="1707"/>
            </a:lvl4pPr>
            <a:lvl5pPr marL="1950781" indent="0" algn="ctr">
              <a:buNone/>
              <a:defRPr sz="1707"/>
            </a:lvl5pPr>
            <a:lvl6pPr marL="2438476" indent="0" algn="ctr">
              <a:buNone/>
              <a:defRPr sz="1707"/>
            </a:lvl6pPr>
            <a:lvl7pPr marL="2926171" indent="0" algn="ctr">
              <a:buNone/>
              <a:defRPr sz="1707"/>
            </a:lvl7pPr>
            <a:lvl8pPr marL="3413867" indent="0" algn="ctr">
              <a:buNone/>
              <a:defRPr sz="1707"/>
            </a:lvl8pPr>
            <a:lvl9pPr marL="3901562" indent="0" algn="ctr">
              <a:buNone/>
              <a:defRPr sz="170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6F25E-D237-914D-858E-BBE9B0CC636A}" type="datetimeFigureOut">
              <a:rPr lang="en-US" smtClean="0"/>
              <a:t>1/24/21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81F32-F233-DF4D-A178-9180CE0D8B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1422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6F25E-D237-914D-858E-BBE9B0CC636A}" type="datetimeFigureOut">
              <a:rPr lang="en-US" smtClean="0"/>
              <a:t>1/24/21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81F32-F233-DF4D-A178-9180CE0D8B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4296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52411" y="389467"/>
            <a:ext cx="2366010" cy="619929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54381" y="389467"/>
            <a:ext cx="6960870" cy="619929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6F25E-D237-914D-858E-BBE9B0CC636A}" type="datetimeFigureOut">
              <a:rPr lang="en-US" smtClean="0"/>
              <a:t>1/24/21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81F32-F233-DF4D-A178-9180CE0D8B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7458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6F25E-D237-914D-858E-BBE9B0CC636A}" type="datetimeFigureOut">
              <a:rPr lang="en-US" smtClean="0"/>
              <a:t>1/24/21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81F32-F233-DF4D-A178-9180CE0D8B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607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8666" y="1823722"/>
            <a:ext cx="9464040" cy="3042919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8666" y="4895429"/>
            <a:ext cx="9464040" cy="1600199"/>
          </a:xfrm>
        </p:spPr>
        <p:txBody>
          <a:bodyPr/>
          <a:lstStyle>
            <a:lvl1pPr marL="0" indent="0">
              <a:buNone/>
              <a:defRPr sz="2560">
                <a:solidFill>
                  <a:schemeClr val="tx1"/>
                </a:solidFill>
              </a:defRPr>
            </a:lvl1pPr>
            <a:lvl2pPr marL="487695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2pPr>
            <a:lvl3pPr marL="97539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463086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4pPr>
            <a:lvl5pPr marL="1950781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5pPr>
            <a:lvl6pPr marL="2438476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6pPr>
            <a:lvl7pPr marL="2926171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7pPr>
            <a:lvl8pPr marL="3413867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8pPr>
            <a:lvl9pPr marL="3901562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6F25E-D237-914D-858E-BBE9B0CC636A}" type="datetimeFigureOut">
              <a:rPr lang="en-US" smtClean="0"/>
              <a:t>1/24/21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81F32-F233-DF4D-A178-9180CE0D8B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990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54380" y="1947333"/>
            <a:ext cx="4663440" cy="46414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54980" y="1947333"/>
            <a:ext cx="4663440" cy="46414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6F25E-D237-914D-858E-BBE9B0CC636A}" type="datetimeFigureOut">
              <a:rPr lang="en-US" smtClean="0"/>
              <a:t>1/24/21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81F32-F233-DF4D-A178-9180CE0D8B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0681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809" y="389468"/>
            <a:ext cx="9464040" cy="141393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5810" y="1793241"/>
            <a:ext cx="4642008" cy="878839"/>
          </a:xfrm>
        </p:spPr>
        <p:txBody>
          <a:bodyPr anchor="b"/>
          <a:lstStyle>
            <a:lvl1pPr marL="0" indent="0">
              <a:buNone/>
              <a:defRPr sz="2560" b="1"/>
            </a:lvl1pPr>
            <a:lvl2pPr marL="487695" indent="0">
              <a:buNone/>
              <a:defRPr sz="2133" b="1"/>
            </a:lvl2pPr>
            <a:lvl3pPr marL="975390" indent="0">
              <a:buNone/>
              <a:defRPr sz="1920" b="1"/>
            </a:lvl3pPr>
            <a:lvl4pPr marL="1463086" indent="0">
              <a:buNone/>
              <a:defRPr sz="1707" b="1"/>
            </a:lvl4pPr>
            <a:lvl5pPr marL="1950781" indent="0">
              <a:buNone/>
              <a:defRPr sz="1707" b="1"/>
            </a:lvl5pPr>
            <a:lvl6pPr marL="2438476" indent="0">
              <a:buNone/>
              <a:defRPr sz="1707" b="1"/>
            </a:lvl6pPr>
            <a:lvl7pPr marL="2926171" indent="0">
              <a:buNone/>
              <a:defRPr sz="1707" b="1"/>
            </a:lvl7pPr>
            <a:lvl8pPr marL="3413867" indent="0">
              <a:buNone/>
              <a:defRPr sz="1707" b="1"/>
            </a:lvl8pPr>
            <a:lvl9pPr marL="3901562" indent="0">
              <a:buNone/>
              <a:defRPr sz="170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5810" y="2672080"/>
            <a:ext cx="4642008" cy="39302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554981" y="1793241"/>
            <a:ext cx="4664869" cy="878839"/>
          </a:xfrm>
        </p:spPr>
        <p:txBody>
          <a:bodyPr anchor="b"/>
          <a:lstStyle>
            <a:lvl1pPr marL="0" indent="0">
              <a:buNone/>
              <a:defRPr sz="2560" b="1"/>
            </a:lvl1pPr>
            <a:lvl2pPr marL="487695" indent="0">
              <a:buNone/>
              <a:defRPr sz="2133" b="1"/>
            </a:lvl2pPr>
            <a:lvl3pPr marL="975390" indent="0">
              <a:buNone/>
              <a:defRPr sz="1920" b="1"/>
            </a:lvl3pPr>
            <a:lvl4pPr marL="1463086" indent="0">
              <a:buNone/>
              <a:defRPr sz="1707" b="1"/>
            </a:lvl4pPr>
            <a:lvl5pPr marL="1950781" indent="0">
              <a:buNone/>
              <a:defRPr sz="1707" b="1"/>
            </a:lvl5pPr>
            <a:lvl6pPr marL="2438476" indent="0">
              <a:buNone/>
              <a:defRPr sz="1707" b="1"/>
            </a:lvl6pPr>
            <a:lvl7pPr marL="2926171" indent="0">
              <a:buNone/>
              <a:defRPr sz="1707" b="1"/>
            </a:lvl7pPr>
            <a:lvl8pPr marL="3413867" indent="0">
              <a:buNone/>
              <a:defRPr sz="1707" b="1"/>
            </a:lvl8pPr>
            <a:lvl9pPr marL="3901562" indent="0">
              <a:buNone/>
              <a:defRPr sz="170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54981" y="2672080"/>
            <a:ext cx="4664869" cy="39302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6F25E-D237-914D-858E-BBE9B0CC636A}" type="datetimeFigureOut">
              <a:rPr lang="en-US" smtClean="0"/>
              <a:t>1/24/21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81F32-F233-DF4D-A178-9180CE0D8B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525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6F25E-D237-914D-858E-BBE9B0CC636A}" type="datetimeFigureOut">
              <a:rPr lang="en-US" smtClean="0"/>
              <a:t>1/24/21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81F32-F233-DF4D-A178-9180CE0D8B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1335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6F25E-D237-914D-858E-BBE9B0CC636A}" type="datetimeFigureOut">
              <a:rPr lang="en-US" smtClean="0"/>
              <a:t>1/24/21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81F32-F233-DF4D-A178-9180CE0D8B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2705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809" y="487680"/>
            <a:ext cx="3539014" cy="1706880"/>
          </a:xfrm>
        </p:spPr>
        <p:txBody>
          <a:bodyPr anchor="b"/>
          <a:lstStyle>
            <a:lvl1pPr>
              <a:defRPr sz="341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64869" y="1053255"/>
            <a:ext cx="5554980" cy="5198533"/>
          </a:xfrm>
        </p:spPr>
        <p:txBody>
          <a:bodyPr/>
          <a:lstStyle>
            <a:lvl1pPr>
              <a:defRPr sz="3413"/>
            </a:lvl1pPr>
            <a:lvl2pPr>
              <a:defRPr sz="2987"/>
            </a:lvl2pPr>
            <a:lvl3pPr>
              <a:defRPr sz="256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5809" y="2194560"/>
            <a:ext cx="3539014" cy="4065694"/>
          </a:xfrm>
        </p:spPr>
        <p:txBody>
          <a:bodyPr/>
          <a:lstStyle>
            <a:lvl1pPr marL="0" indent="0">
              <a:buNone/>
              <a:defRPr sz="1707"/>
            </a:lvl1pPr>
            <a:lvl2pPr marL="487695" indent="0">
              <a:buNone/>
              <a:defRPr sz="1493"/>
            </a:lvl2pPr>
            <a:lvl3pPr marL="975390" indent="0">
              <a:buNone/>
              <a:defRPr sz="1280"/>
            </a:lvl3pPr>
            <a:lvl4pPr marL="1463086" indent="0">
              <a:buNone/>
              <a:defRPr sz="1067"/>
            </a:lvl4pPr>
            <a:lvl5pPr marL="1950781" indent="0">
              <a:buNone/>
              <a:defRPr sz="1067"/>
            </a:lvl5pPr>
            <a:lvl6pPr marL="2438476" indent="0">
              <a:buNone/>
              <a:defRPr sz="1067"/>
            </a:lvl6pPr>
            <a:lvl7pPr marL="2926171" indent="0">
              <a:buNone/>
              <a:defRPr sz="1067"/>
            </a:lvl7pPr>
            <a:lvl8pPr marL="3413867" indent="0">
              <a:buNone/>
              <a:defRPr sz="1067"/>
            </a:lvl8pPr>
            <a:lvl9pPr marL="3901562" indent="0">
              <a:buNone/>
              <a:defRPr sz="10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6F25E-D237-914D-858E-BBE9B0CC636A}" type="datetimeFigureOut">
              <a:rPr lang="en-US" smtClean="0"/>
              <a:t>1/24/21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81F32-F233-DF4D-A178-9180CE0D8B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9765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809" y="487680"/>
            <a:ext cx="3539014" cy="1706880"/>
          </a:xfrm>
        </p:spPr>
        <p:txBody>
          <a:bodyPr anchor="b"/>
          <a:lstStyle>
            <a:lvl1pPr>
              <a:defRPr sz="341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664869" y="1053255"/>
            <a:ext cx="5554980" cy="5198533"/>
          </a:xfrm>
        </p:spPr>
        <p:txBody>
          <a:bodyPr anchor="t"/>
          <a:lstStyle>
            <a:lvl1pPr marL="0" indent="0">
              <a:buNone/>
              <a:defRPr sz="3413"/>
            </a:lvl1pPr>
            <a:lvl2pPr marL="487695" indent="0">
              <a:buNone/>
              <a:defRPr sz="2987"/>
            </a:lvl2pPr>
            <a:lvl3pPr marL="975390" indent="0">
              <a:buNone/>
              <a:defRPr sz="2560"/>
            </a:lvl3pPr>
            <a:lvl4pPr marL="1463086" indent="0">
              <a:buNone/>
              <a:defRPr sz="2133"/>
            </a:lvl4pPr>
            <a:lvl5pPr marL="1950781" indent="0">
              <a:buNone/>
              <a:defRPr sz="2133"/>
            </a:lvl5pPr>
            <a:lvl6pPr marL="2438476" indent="0">
              <a:buNone/>
              <a:defRPr sz="2133"/>
            </a:lvl6pPr>
            <a:lvl7pPr marL="2926171" indent="0">
              <a:buNone/>
              <a:defRPr sz="2133"/>
            </a:lvl7pPr>
            <a:lvl8pPr marL="3413867" indent="0">
              <a:buNone/>
              <a:defRPr sz="2133"/>
            </a:lvl8pPr>
            <a:lvl9pPr marL="3901562" indent="0">
              <a:buNone/>
              <a:defRPr sz="213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5809" y="2194560"/>
            <a:ext cx="3539014" cy="4065694"/>
          </a:xfrm>
        </p:spPr>
        <p:txBody>
          <a:bodyPr/>
          <a:lstStyle>
            <a:lvl1pPr marL="0" indent="0">
              <a:buNone/>
              <a:defRPr sz="1707"/>
            </a:lvl1pPr>
            <a:lvl2pPr marL="487695" indent="0">
              <a:buNone/>
              <a:defRPr sz="1493"/>
            </a:lvl2pPr>
            <a:lvl3pPr marL="975390" indent="0">
              <a:buNone/>
              <a:defRPr sz="1280"/>
            </a:lvl3pPr>
            <a:lvl4pPr marL="1463086" indent="0">
              <a:buNone/>
              <a:defRPr sz="1067"/>
            </a:lvl4pPr>
            <a:lvl5pPr marL="1950781" indent="0">
              <a:buNone/>
              <a:defRPr sz="1067"/>
            </a:lvl5pPr>
            <a:lvl6pPr marL="2438476" indent="0">
              <a:buNone/>
              <a:defRPr sz="1067"/>
            </a:lvl6pPr>
            <a:lvl7pPr marL="2926171" indent="0">
              <a:buNone/>
              <a:defRPr sz="1067"/>
            </a:lvl7pPr>
            <a:lvl8pPr marL="3413867" indent="0">
              <a:buNone/>
              <a:defRPr sz="1067"/>
            </a:lvl8pPr>
            <a:lvl9pPr marL="3901562" indent="0">
              <a:buNone/>
              <a:defRPr sz="10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6F25E-D237-914D-858E-BBE9B0CC636A}" type="datetimeFigureOut">
              <a:rPr lang="en-US" smtClean="0"/>
              <a:t>1/24/21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81F32-F233-DF4D-A178-9180CE0D8B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2981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4380" y="389468"/>
            <a:ext cx="9464040" cy="14139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4380" y="1947333"/>
            <a:ext cx="9464040" cy="46414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4380" y="6780108"/>
            <a:ext cx="246888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A6F25E-D237-914D-858E-BBE9B0CC636A}" type="datetimeFigureOut">
              <a:rPr lang="en-US" smtClean="0"/>
              <a:t>1/24/21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34740" y="6780108"/>
            <a:ext cx="370332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49540" y="6780108"/>
            <a:ext cx="246888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381F32-F233-DF4D-A178-9180CE0D8B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8999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75390" rtl="0" eaLnBrk="1" latinLnBrk="0" hangingPunct="1">
        <a:lnSpc>
          <a:spcPct val="90000"/>
        </a:lnSpc>
        <a:spcBef>
          <a:spcPct val="0"/>
        </a:spcBef>
        <a:buNone/>
        <a:defRPr sz="469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3848" indent="-243848" algn="l" defTabSz="975390" rtl="0" eaLnBrk="1" latinLnBrk="0" hangingPunct="1">
        <a:lnSpc>
          <a:spcPct val="90000"/>
        </a:lnSpc>
        <a:spcBef>
          <a:spcPts val="1067"/>
        </a:spcBef>
        <a:buFont typeface="Arial" panose="020B0604020202020204" pitchFamily="34" charset="0"/>
        <a:buChar char="•"/>
        <a:defRPr sz="2987" kern="1200">
          <a:solidFill>
            <a:schemeClr val="tx1"/>
          </a:solidFill>
          <a:latin typeface="+mn-lt"/>
          <a:ea typeface="+mn-ea"/>
          <a:cs typeface="+mn-cs"/>
        </a:defRPr>
      </a:lvl1pPr>
      <a:lvl2pPr marL="731543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38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2133" kern="1200">
          <a:solidFill>
            <a:schemeClr val="tx1"/>
          </a:solidFill>
          <a:latin typeface="+mn-lt"/>
          <a:ea typeface="+mn-ea"/>
          <a:cs typeface="+mn-cs"/>
        </a:defRPr>
      </a:lvl3pPr>
      <a:lvl4pPr marL="1706933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4pPr>
      <a:lvl5pPr marL="2194629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5pPr>
      <a:lvl6pPr marL="2682324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6pPr>
      <a:lvl7pPr marL="3170019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7pPr>
      <a:lvl8pPr marL="3657714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8pPr>
      <a:lvl9pPr marL="4145410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1pPr>
      <a:lvl2pPr marL="487695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2pPr>
      <a:lvl3pPr marL="975390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3pPr>
      <a:lvl4pPr marL="1463086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4pPr>
      <a:lvl5pPr marL="1950781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5pPr>
      <a:lvl6pPr marL="2438476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6pPr>
      <a:lvl7pPr marL="2926171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7pPr>
      <a:lvl8pPr marL="3413867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8pPr>
      <a:lvl9pPr marL="3901562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1">
            <a:extLst>
              <a:ext uri="{FF2B5EF4-FFF2-40B4-BE49-F238E27FC236}">
                <a16:creationId xmlns:a16="http://schemas.microsoft.com/office/drawing/2014/main" id="{56DEB620-294B-B04A-8956-EB17230D0A0F}"/>
              </a:ext>
            </a:extLst>
          </p:cNvPr>
          <p:cNvSpPr/>
          <p:nvPr/>
        </p:nvSpPr>
        <p:spPr>
          <a:xfrm>
            <a:off x="3098661" y="311553"/>
            <a:ext cx="4722095" cy="3820502"/>
          </a:xfrm>
          <a:custGeom>
            <a:avLst/>
            <a:gdLst>
              <a:gd name="connsiteX0" fmla="*/ 0 w 6081486"/>
              <a:gd name="connsiteY0" fmla="*/ 4659086 h 4920343"/>
              <a:gd name="connsiteX1" fmla="*/ 0 w 6081486"/>
              <a:gd name="connsiteY1" fmla="*/ 4920343 h 4920343"/>
              <a:gd name="connsiteX2" fmla="*/ 1944914 w 6081486"/>
              <a:gd name="connsiteY2" fmla="*/ 4920343 h 4920343"/>
              <a:gd name="connsiteX3" fmla="*/ 1944914 w 6081486"/>
              <a:gd name="connsiteY3" fmla="*/ 0 h 4920343"/>
              <a:gd name="connsiteX4" fmla="*/ 6081486 w 6081486"/>
              <a:gd name="connsiteY4" fmla="*/ 14514 h 4920343"/>
              <a:gd name="connsiteX5" fmla="*/ 6081486 w 6081486"/>
              <a:gd name="connsiteY5" fmla="*/ 275771 h 4920343"/>
              <a:gd name="connsiteX6" fmla="*/ 6081486 w 6081486"/>
              <a:gd name="connsiteY6" fmla="*/ 275771 h 4920343"/>
              <a:gd name="connsiteX7" fmla="*/ 6081486 w 6081486"/>
              <a:gd name="connsiteY7" fmla="*/ 275771 h 4920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81486" h="4920343">
                <a:moveTo>
                  <a:pt x="0" y="4659086"/>
                </a:moveTo>
                <a:lnTo>
                  <a:pt x="0" y="4920343"/>
                </a:lnTo>
                <a:lnTo>
                  <a:pt x="1944914" y="4920343"/>
                </a:lnTo>
                <a:lnTo>
                  <a:pt x="1944914" y="0"/>
                </a:lnTo>
                <a:lnTo>
                  <a:pt x="6081486" y="14514"/>
                </a:lnTo>
                <a:lnTo>
                  <a:pt x="6081486" y="275771"/>
                </a:lnTo>
                <a:lnTo>
                  <a:pt x="6081486" y="275771"/>
                </a:lnTo>
                <a:lnTo>
                  <a:pt x="6081486" y="275771"/>
                </a:ln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10" name="Picture 9" descr="Diagram, venn diagram&#10;&#10;Description automatically generated">
            <a:extLst>
              <a:ext uri="{FF2B5EF4-FFF2-40B4-BE49-F238E27FC236}">
                <a16:creationId xmlns:a16="http://schemas.microsoft.com/office/drawing/2014/main" id="{736D1F71-DEBD-AB41-8599-2172B9CD6C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8286"/>
          <a:stretch/>
        </p:blipFill>
        <p:spPr>
          <a:xfrm>
            <a:off x="7545196" y="4673687"/>
            <a:ext cx="3232659" cy="2641513"/>
          </a:xfrm>
          <a:prstGeom prst="rect">
            <a:avLst/>
          </a:prstGeom>
        </p:spPr>
      </p:pic>
      <p:pic>
        <p:nvPicPr>
          <p:cNvPr id="4" name="Picture 3" descr="Diagram, venn diagram&#10;&#10;Description automatically generated">
            <a:extLst>
              <a:ext uri="{FF2B5EF4-FFF2-40B4-BE49-F238E27FC236}">
                <a16:creationId xmlns:a16="http://schemas.microsoft.com/office/drawing/2014/main" id="{E1E81CC6-944B-ED46-8A26-DB0405D406F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8286"/>
          <a:stretch/>
        </p:blipFill>
        <p:spPr>
          <a:xfrm>
            <a:off x="829099" y="4673687"/>
            <a:ext cx="3232659" cy="264151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422486E-803D-3B42-BE3F-3D727962D11F}"/>
              </a:ext>
            </a:extLst>
          </p:cNvPr>
          <p:cNvSpPr txBox="1"/>
          <p:nvPr/>
        </p:nvSpPr>
        <p:spPr>
          <a:xfrm>
            <a:off x="1859968" y="501002"/>
            <a:ext cx="2489510" cy="5430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11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Web of science search:</a:t>
            </a:r>
          </a:p>
          <a:p>
            <a:pPr algn="ctr"/>
            <a:r>
              <a:rPr lang="en-US" sz="11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2711 papers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15E5F0-D8B3-E24B-B624-15D69AA5D444}"/>
              </a:ext>
            </a:extLst>
          </p:cNvPr>
          <p:cNvSpPr txBox="1"/>
          <p:nvPr/>
        </p:nvSpPr>
        <p:spPr>
          <a:xfrm>
            <a:off x="1859967" y="1938593"/>
            <a:ext cx="2489510" cy="5430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11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Abstract review: </a:t>
            </a:r>
          </a:p>
          <a:p>
            <a:pPr algn="ctr"/>
            <a:r>
              <a:rPr lang="en-US" sz="11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366 papers selected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0712A5-4666-DC4E-8A46-9600A33BA02B}"/>
              </a:ext>
            </a:extLst>
          </p:cNvPr>
          <p:cNvSpPr txBox="1"/>
          <p:nvPr/>
        </p:nvSpPr>
        <p:spPr>
          <a:xfrm>
            <a:off x="1859967" y="3377647"/>
            <a:ext cx="2489510" cy="5430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11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Second review: </a:t>
            </a: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142 papers selected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DE652E3-0D45-F346-B50B-3D9FF6F5722D}"/>
              </a:ext>
            </a:extLst>
          </p:cNvPr>
          <p:cNvSpPr txBox="1"/>
          <p:nvPr/>
        </p:nvSpPr>
        <p:spPr>
          <a:xfrm>
            <a:off x="946102" y="2597938"/>
            <a:ext cx="1015033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No access to full text: </a:t>
            </a:r>
          </a:p>
          <a:p>
            <a:r>
              <a:rPr lang="en-US" sz="11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 paper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79C9260-D54E-0B44-A18A-82E684B0C7FE}"/>
              </a:ext>
            </a:extLst>
          </p:cNvPr>
          <p:cNvCxnSpPr>
            <a:cxnSpLocks/>
            <a:stCxn id="8" idx="1"/>
            <a:endCxn id="14" idx="0"/>
          </p:cNvCxnSpPr>
          <p:nvPr/>
        </p:nvCxnSpPr>
        <p:spPr>
          <a:xfrm flipH="1">
            <a:off x="1453619" y="2210141"/>
            <a:ext cx="406348" cy="38779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rapezoid 19">
            <a:extLst>
              <a:ext uri="{FF2B5EF4-FFF2-40B4-BE49-F238E27FC236}">
                <a16:creationId xmlns:a16="http://schemas.microsoft.com/office/drawing/2014/main" id="{44A9FA34-682D-FA48-B831-C7EBF9E0F573}"/>
              </a:ext>
            </a:extLst>
          </p:cNvPr>
          <p:cNvSpPr/>
          <p:nvPr/>
        </p:nvSpPr>
        <p:spPr>
          <a:xfrm rot="10800000">
            <a:off x="2445431" y="1042635"/>
            <a:ext cx="1318581" cy="895959"/>
          </a:xfrm>
          <a:prstGeom prst="trapezoid">
            <a:avLst>
              <a:gd name="adj" fmla="val 38837"/>
            </a:avLst>
          </a:prstGeom>
          <a:solidFill>
            <a:srgbClr val="80BAD6">
              <a:alpha val="5882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1" name="Trapezoid 20">
            <a:extLst>
              <a:ext uri="{FF2B5EF4-FFF2-40B4-BE49-F238E27FC236}">
                <a16:creationId xmlns:a16="http://schemas.microsoft.com/office/drawing/2014/main" id="{B7A82B21-699E-3D43-8420-2CF15029A3DC}"/>
              </a:ext>
            </a:extLst>
          </p:cNvPr>
          <p:cNvSpPr/>
          <p:nvPr/>
        </p:nvSpPr>
        <p:spPr>
          <a:xfrm rot="10800000">
            <a:off x="2445431" y="2481689"/>
            <a:ext cx="1318581" cy="890892"/>
          </a:xfrm>
          <a:prstGeom prst="trapezoid">
            <a:avLst>
              <a:gd name="adj" fmla="val 38837"/>
            </a:avLst>
          </a:prstGeom>
          <a:solidFill>
            <a:srgbClr val="80BAD6">
              <a:alpha val="5882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431AAAF-810F-B644-A4DA-4CB2AAE5D890}"/>
              </a:ext>
            </a:extLst>
          </p:cNvPr>
          <p:cNvSpPr txBox="1"/>
          <p:nvPr/>
        </p:nvSpPr>
        <p:spPr>
          <a:xfrm>
            <a:off x="4801136" y="501003"/>
            <a:ext cx="2004687" cy="67158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11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Search cited articles:</a:t>
            </a:r>
          </a:p>
          <a:p>
            <a:pPr algn="ctr"/>
            <a:r>
              <a:rPr lang="en-US" sz="11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219 new papers </a:t>
            </a:r>
          </a:p>
          <a:p>
            <a:pPr algn="ctr"/>
            <a:r>
              <a:rPr lang="en-US" sz="11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(92 duplicates removed)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DD5F1CE-E066-7941-B207-67D9A8074484}"/>
              </a:ext>
            </a:extLst>
          </p:cNvPr>
          <p:cNvSpPr txBox="1"/>
          <p:nvPr/>
        </p:nvSpPr>
        <p:spPr>
          <a:xfrm>
            <a:off x="6920701" y="499533"/>
            <a:ext cx="2040143" cy="67158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11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Search citing articles:</a:t>
            </a:r>
          </a:p>
          <a:p>
            <a:pPr algn="ctr"/>
            <a:r>
              <a:rPr lang="en-US" sz="11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274 new papers</a:t>
            </a:r>
          </a:p>
          <a:p>
            <a:pPr algn="ctr"/>
            <a:r>
              <a:rPr lang="en-US" sz="11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(108 duplicates removed)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53296B4-B55B-8F4B-837A-A252A8BD4A98}"/>
              </a:ext>
            </a:extLst>
          </p:cNvPr>
          <p:cNvCxnSpPr>
            <a:cxnSpLocks/>
            <a:endCxn id="18" idx="0"/>
          </p:cNvCxnSpPr>
          <p:nvPr/>
        </p:nvCxnSpPr>
        <p:spPr>
          <a:xfrm>
            <a:off x="5803479" y="311552"/>
            <a:ext cx="0" cy="1894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958C85BF-E0CA-AF45-B9F7-CCFE4429EAE3}"/>
              </a:ext>
            </a:extLst>
          </p:cNvPr>
          <p:cNvSpPr txBox="1"/>
          <p:nvPr/>
        </p:nvSpPr>
        <p:spPr>
          <a:xfrm>
            <a:off x="4801134" y="1390431"/>
            <a:ext cx="4159709" cy="3172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11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Additional 476 </a:t>
            </a:r>
            <a:r>
              <a:rPr lang="en-US" sz="11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papers (17 duplicates removed)</a:t>
            </a:r>
          </a:p>
        </p:txBody>
      </p:sp>
      <p:sp>
        <p:nvSpPr>
          <p:cNvPr id="27" name="Trapezoid 26">
            <a:extLst>
              <a:ext uri="{FF2B5EF4-FFF2-40B4-BE49-F238E27FC236}">
                <a16:creationId xmlns:a16="http://schemas.microsoft.com/office/drawing/2014/main" id="{FC368ACF-E1A7-9244-A3B8-D0562EA87F8E}"/>
              </a:ext>
            </a:extLst>
          </p:cNvPr>
          <p:cNvSpPr/>
          <p:nvPr/>
        </p:nvSpPr>
        <p:spPr>
          <a:xfrm rot="10800000">
            <a:off x="6173633" y="1704420"/>
            <a:ext cx="1318581" cy="568788"/>
          </a:xfrm>
          <a:prstGeom prst="trapezoid">
            <a:avLst>
              <a:gd name="adj" fmla="val 61908"/>
            </a:avLst>
          </a:prstGeom>
          <a:solidFill>
            <a:srgbClr val="80BAD6">
              <a:alpha val="5882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89423B7-27F2-9C41-8C7C-8DFB1E6DA0EE}"/>
              </a:ext>
            </a:extLst>
          </p:cNvPr>
          <p:cNvSpPr txBox="1"/>
          <p:nvPr/>
        </p:nvSpPr>
        <p:spPr>
          <a:xfrm>
            <a:off x="4801134" y="3371118"/>
            <a:ext cx="4159708" cy="5566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11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Second review: </a:t>
            </a:r>
          </a:p>
          <a:p>
            <a:pPr algn="ctr"/>
            <a:r>
              <a:rPr lang="en-U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110 papers selected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D9EA4AD-D3C5-D64C-ABFF-D2BA3534BCF4}"/>
              </a:ext>
            </a:extLst>
          </p:cNvPr>
          <p:cNvSpPr txBox="1"/>
          <p:nvPr/>
        </p:nvSpPr>
        <p:spPr>
          <a:xfrm>
            <a:off x="4801134" y="2273208"/>
            <a:ext cx="4159708" cy="56134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11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Abstract review: </a:t>
            </a:r>
          </a:p>
          <a:p>
            <a:pPr algn="ctr"/>
            <a:r>
              <a:rPr lang="en-US" sz="11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169 papers selected</a:t>
            </a:r>
          </a:p>
        </p:txBody>
      </p:sp>
      <p:sp>
        <p:nvSpPr>
          <p:cNvPr id="31" name="Trapezoid 30">
            <a:extLst>
              <a:ext uri="{FF2B5EF4-FFF2-40B4-BE49-F238E27FC236}">
                <a16:creationId xmlns:a16="http://schemas.microsoft.com/office/drawing/2014/main" id="{ACFA62B9-B172-4344-88BD-36D0D3997035}"/>
              </a:ext>
            </a:extLst>
          </p:cNvPr>
          <p:cNvSpPr/>
          <p:nvPr/>
        </p:nvSpPr>
        <p:spPr>
          <a:xfrm rot="10800000">
            <a:off x="6173633" y="2826220"/>
            <a:ext cx="1318581" cy="544898"/>
          </a:xfrm>
          <a:prstGeom prst="trapezoid">
            <a:avLst>
              <a:gd name="adj" fmla="val 62015"/>
            </a:avLst>
          </a:prstGeom>
          <a:solidFill>
            <a:srgbClr val="80BAD6">
              <a:alpha val="5882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2" name="Trapezoid 31">
            <a:extLst>
              <a:ext uri="{FF2B5EF4-FFF2-40B4-BE49-F238E27FC236}">
                <a16:creationId xmlns:a16="http://schemas.microsoft.com/office/drawing/2014/main" id="{47EC1D4B-6746-DB40-A0C6-452E58ED841D}"/>
              </a:ext>
            </a:extLst>
          </p:cNvPr>
          <p:cNvSpPr/>
          <p:nvPr/>
        </p:nvSpPr>
        <p:spPr>
          <a:xfrm rot="10800000">
            <a:off x="5107794" y="1170225"/>
            <a:ext cx="1318581" cy="219305"/>
          </a:xfrm>
          <a:prstGeom prst="trapezoid">
            <a:avLst>
              <a:gd name="adj" fmla="val 0"/>
            </a:avLst>
          </a:prstGeom>
          <a:solidFill>
            <a:srgbClr val="80BAD6">
              <a:alpha val="5882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3" name="Trapezoid 32">
            <a:extLst>
              <a:ext uri="{FF2B5EF4-FFF2-40B4-BE49-F238E27FC236}">
                <a16:creationId xmlns:a16="http://schemas.microsoft.com/office/drawing/2014/main" id="{9898E6FB-DD33-134C-8AD6-EC1E11A5FD77}"/>
              </a:ext>
            </a:extLst>
          </p:cNvPr>
          <p:cNvSpPr/>
          <p:nvPr/>
        </p:nvSpPr>
        <p:spPr>
          <a:xfrm rot="10800000">
            <a:off x="7250629" y="1171124"/>
            <a:ext cx="1318581" cy="219305"/>
          </a:xfrm>
          <a:prstGeom prst="trapezoid">
            <a:avLst>
              <a:gd name="adj" fmla="val 0"/>
            </a:avLst>
          </a:prstGeom>
          <a:solidFill>
            <a:srgbClr val="80BAD6">
              <a:alpha val="5882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366F119-9AC4-6E44-A51D-8170F049A54B}"/>
              </a:ext>
            </a:extLst>
          </p:cNvPr>
          <p:cNvSpPr txBox="1"/>
          <p:nvPr/>
        </p:nvSpPr>
        <p:spPr>
          <a:xfrm>
            <a:off x="4513964" y="4339695"/>
            <a:ext cx="2489510" cy="5430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252 final papers</a:t>
            </a:r>
          </a:p>
        </p:txBody>
      </p:sp>
      <p:sp>
        <p:nvSpPr>
          <p:cNvPr id="40" name="Freeform 39">
            <a:extLst>
              <a:ext uri="{FF2B5EF4-FFF2-40B4-BE49-F238E27FC236}">
                <a16:creationId xmlns:a16="http://schemas.microsoft.com/office/drawing/2014/main" id="{B3DFAFDB-EC59-274A-AB98-6C5D98253EC1}"/>
              </a:ext>
            </a:extLst>
          </p:cNvPr>
          <p:cNvSpPr/>
          <p:nvPr/>
        </p:nvSpPr>
        <p:spPr>
          <a:xfrm>
            <a:off x="2897089" y="3929027"/>
            <a:ext cx="1616875" cy="698734"/>
          </a:xfrm>
          <a:custGeom>
            <a:avLst/>
            <a:gdLst>
              <a:gd name="connsiteX0" fmla="*/ 0 w 3831771"/>
              <a:gd name="connsiteY0" fmla="*/ 0 h 899885"/>
              <a:gd name="connsiteX1" fmla="*/ 0 w 3831771"/>
              <a:gd name="connsiteY1" fmla="*/ 899885 h 899885"/>
              <a:gd name="connsiteX2" fmla="*/ 3831771 w 3831771"/>
              <a:gd name="connsiteY2" fmla="*/ 885371 h 8998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831771" h="899885">
                <a:moveTo>
                  <a:pt x="0" y="0"/>
                </a:moveTo>
                <a:lnTo>
                  <a:pt x="0" y="899885"/>
                </a:lnTo>
                <a:lnTo>
                  <a:pt x="3831771" y="885371"/>
                </a:ln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951806D-3B79-3A42-B397-EC420522D89D}"/>
              </a:ext>
            </a:extLst>
          </p:cNvPr>
          <p:cNvSpPr txBox="1"/>
          <p:nvPr/>
        </p:nvSpPr>
        <p:spPr>
          <a:xfrm>
            <a:off x="4564234" y="5424004"/>
            <a:ext cx="2478490" cy="6509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Matrix analysis:</a:t>
            </a:r>
          </a:p>
          <a:p>
            <a:pPr algn="ctr"/>
            <a:r>
              <a:rPr lang="en-US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178 papers retained</a:t>
            </a:r>
          </a:p>
        </p:txBody>
      </p:sp>
      <p:sp>
        <p:nvSpPr>
          <p:cNvPr id="41" name="Trapezoid 40">
            <a:extLst>
              <a:ext uri="{FF2B5EF4-FFF2-40B4-BE49-F238E27FC236}">
                <a16:creationId xmlns:a16="http://schemas.microsoft.com/office/drawing/2014/main" id="{A6D1C88F-5BC7-F84A-8176-3E3B171471E9}"/>
              </a:ext>
            </a:extLst>
          </p:cNvPr>
          <p:cNvSpPr/>
          <p:nvPr/>
        </p:nvSpPr>
        <p:spPr>
          <a:xfrm rot="10800000">
            <a:off x="5144187" y="4880908"/>
            <a:ext cx="1318581" cy="543095"/>
          </a:xfrm>
          <a:prstGeom prst="trapezoid">
            <a:avLst>
              <a:gd name="adj" fmla="val 62015"/>
            </a:avLst>
          </a:prstGeom>
          <a:solidFill>
            <a:srgbClr val="80BAD6">
              <a:alpha val="5882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6C7A8A2-D79E-D94A-9757-09A47F7383AE}"/>
              </a:ext>
            </a:extLst>
          </p:cNvPr>
          <p:cNvSpPr txBox="1"/>
          <p:nvPr/>
        </p:nvSpPr>
        <p:spPr>
          <a:xfrm>
            <a:off x="9228710" y="2481689"/>
            <a:ext cx="100166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No access to full text: </a:t>
            </a:r>
          </a:p>
          <a:p>
            <a:r>
              <a:rPr lang="en-US" sz="11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 paper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F51EF192-BB74-A24F-86A9-60CC7A4B6DF9}"/>
              </a:ext>
            </a:extLst>
          </p:cNvPr>
          <p:cNvCxnSpPr>
            <a:cxnSpLocks/>
            <a:stCxn id="29" idx="3"/>
            <a:endCxn id="42" idx="1"/>
          </p:cNvCxnSpPr>
          <p:nvPr/>
        </p:nvCxnSpPr>
        <p:spPr>
          <a:xfrm>
            <a:off x="8960842" y="2553880"/>
            <a:ext cx="267868" cy="22789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Elbow Connector 75">
            <a:extLst>
              <a:ext uri="{FF2B5EF4-FFF2-40B4-BE49-F238E27FC236}">
                <a16:creationId xmlns:a16="http://schemas.microsoft.com/office/drawing/2014/main" id="{4A5A7DE3-CA1D-F140-AB4C-9B246A2F7296}"/>
              </a:ext>
            </a:extLst>
          </p:cNvPr>
          <p:cNvCxnSpPr>
            <a:cxnSpLocks/>
            <a:stCxn id="28" idx="2"/>
            <a:endCxn id="34" idx="0"/>
          </p:cNvCxnSpPr>
          <p:nvPr/>
        </p:nvCxnSpPr>
        <p:spPr>
          <a:xfrm rot="5400000">
            <a:off x="6113871" y="3572577"/>
            <a:ext cx="411967" cy="1122269"/>
          </a:xfrm>
          <a:prstGeom prst="bentConnector3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929DF224-82D8-0C4C-9964-E8C47D441D30}"/>
              </a:ext>
            </a:extLst>
          </p:cNvPr>
          <p:cNvSpPr txBox="1"/>
          <p:nvPr/>
        </p:nvSpPr>
        <p:spPr>
          <a:xfrm>
            <a:off x="1609175" y="4934110"/>
            <a:ext cx="167250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Original WOS search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A05F6F54-BF63-1245-B502-00A7B8226EDA}"/>
              </a:ext>
            </a:extLst>
          </p:cNvPr>
          <p:cNvSpPr txBox="1"/>
          <p:nvPr/>
        </p:nvSpPr>
        <p:spPr>
          <a:xfrm>
            <a:off x="8442405" y="4932746"/>
            <a:ext cx="152638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Citing/cited papers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DB0B4D5-3E3F-194E-9B22-395E5EEF87F7}"/>
              </a:ext>
            </a:extLst>
          </p:cNvPr>
          <p:cNvSpPr txBox="1"/>
          <p:nvPr/>
        </p:nvSpPr>
        <p:spPr>
          <a:xfrm>
            <a:off x="762000" y="304800"/>
            <a:ext cx="341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AAC2B06-BFC5-6F46-AD44-8ECF9AF49AD1}"/>
              </a:ext>
            </a:extLst>
          </p:cNvPr>
          <p:cNvSpPr txBox="1"/>
          <p:nvPr/>
        </p:nvSpPr>
        <p:spPr>
          <a:xfrm>
            <a:off x="762000" y="4825024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E0A543A-E804-434C-B7D5-AE8337089CCA}"/>
              </a:ext>
            </a:extLst>
          </p:cNvPr>
          <p:cNvSpPr txBox="1"/>
          <p:nvPr/>
        </p:nvSpPr>
        <p:spPr>
          <a:xfrm>
            <a:off x="7445837" y="4825024"/>
            <a:ext cx="346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21794136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3339</TotalTime>
  <Words>105</Words>
  <Application>Microsoft Macintosh PowerPoint</Application>
  <PresentationFormat>Custom</PresentationFormat>
  <Paragraphs>31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Verdana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Abby Lewis</dc:creator>
  <cp:lastModifiedBy>Abby Lewis</cp:lastModifiedBy>
  <cp:revision>21</cp:revision>
  <dcterms:created xsi:type="dcterms:W3CDTF">2020-08-02T14:34:05Z</dcterms:created>
  <dcterms:modified xsi:type="dcterms:W3CDTF">2021-01-25T21:56:10Z</dcterms:modified>
</cp:coreProperties>
</file>